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70" r:id="rId5"/>
    <p:sldId id="259" r:id="rId6"/>
    <p:sldId id="261" r:id="rId7"/>
    <p:sldId id="278" r:id="rId8"/>
    <p:sldId id="262" r:id="rId9"/>
    <p:sldId id="269" r:id="rId10"/>
    <p:sldId id="263" r:id="rId11"/>
    <p:sldId id="272" r:id="rId12"/>
    <p:sldId id="271" r:id="rId13"/>
    <p:sldId id="273" r:id="rId14"/>
    <p:sldId id="277" r:id="rId15"/>
    <p:sldId id="264" r:id="rId16"/>
    <p:sldId id="286" r:id="rId17"/>
    <p:sldId id="281" r:id="rId18"/>
    <p:sldId id="279" r:id="rId19"/>
    <p:sldId id="280" r:id="rId20"/>
    <p:sldId id="265" r:id="rId21"/>
    <p:sldId id="285" r:id="rId22"/>
    <p:sldId id="283" r:id="rId23"/>
    <p:sldId id="282" r:id="rId24"/>
    <p:sldId id="276" r:id="rId25"/>
    <p:sldId id="267" r:id="rId26"/>
    <p:sldId id="275" r:id="rId27"/>
    <p:sldId id="287" r:id="rId28"/>
    <p:sldId id="274" r:id="rId29"/>
    <p:sldId id="284" r:id="rId30"/>
    <p:sldId id="288" r:id="rId31"/>
    <p:sldId id="289" r:id="rId32"/>
    <p:sldId id="268" r:id="rId33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A195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422" autoAdjust="0"/>
    <p:restoredTop sz="94660"/>
  </p:normalViewPr>
  <p:slideViewPr>
    <p:cSldViewPr>
      <p:cViewPr varScale="1">
        <p:scale>
          <a:sx n="88" d="100"/>
          <a:sy n="88" d="100"/>
        </p:scale>
        <p:origin x="-102" y="-2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B5557-EE69-4B41-99E8-AAF7A82E131F}" type="datetimeFigureOut">
              <a:rPr lang="pl-PL" smtClean="0"/>
              <a:pPr/>
              <a:t>2010-04-22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0BD2B-F547-4796-A71A-7EA71E8C9C5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Tm="11000">
    <p:newsfla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B5557-EE69-4B41-99E8-AAF7A82E131F}" type="datetimeFigureOut">
              <a:rPr lang="pl-PL" smtClean="0"/>
              <a:pPr/>
              <a:t>2010-04-22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0BD2B-F547-4796-A71A-7EA71E8C9C5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Tm="11000">
    <p:newsfla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B5557-EE69-4B41-99E8-AAF7A82E131F}" type="datetimeFigureOut">
              <a:rPr lang="pl-PL" smtClean="0"/>
              <a:pPr/>
              <a:t>2010-04-22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0BD2B-F547-4796-A71A-7EA71E8C9C5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Tm="11000">
    <p:newsfla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B5557-EE69-4B41-99E8-AAF7A82E131F}" type="datetimeFigureOut">
              <a:rPr lang="pl-PL" smtClean="0"/>
              <a:pPr/>
              <a:t>2010-04-22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0BD2B-F547-4796-A71A-7EA71E8C9C5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Tm="11000">
    <p:newsfla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B5557-EE69-4B41-99E8-AAF7A82E131F}" type="datetimeFigureOut">
              <a:rPr lang="pl-PL" smtClean="0"/>
              <a:pPr/>
              <a:t>2010-04-22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0BD2B-F547-4796-A71A-7EA71E8C9C5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Tm="11000">
    <p:newsfla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B5557-EE69-4B41-99E8-AAF7A82E131F}" type="datetimeFigureOut">
              <a:rPr lang="pl-PL" smtClean="0"/>
              <a:pPr/>
              <a:t>2010-04-22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0BD2B-F547-4796-A71A-7EA71E8C9C5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Tm="11000">
    <p:newsfla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B5557-EE69-4B41-99E8-AAF7A82E131F}" type="datetimeFigureOut">
              <a:rPr lang="pl-PL" smtClean="0"/>
              <a:pPr/>
              <a:t>2010-04-22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0BD2B-F547-4796-A71A-7EA71E8C9C5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Tm="11000">
    <p:newsfla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B5557-EE69-4B41-99E8-AAF7A82E131F}" type="datetimeFigureOut">
              <a:rPr lang="pl-PL" smtClean="0"/>
              <a:pPr/>
              <a:t>2010-04-22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0BD2B-F547-4796-A71A-7EA71E8C9C5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Tm="11000">
    <p:newsfla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B5557-EE69-4B41-99E8-AAF7A82E131F}" type="datetimeFigureOut">
              <a:rPr lang="pl-PL" smtClean="0"/>
              <a:pPr/>
              <a:t>2010-04-22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0BD2B-F547-4796-A71A-7EA71E8C9C5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Tm="11000">
    <p:newsfla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B5557-EE69-4B41-99E8-AAF7A82E131F}" type="datetimeFigureOut">
              <a:rPr lang="pl-PL" smtClean="0"/>
              <a:pPr/>
              <a:t>2010-04-22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0BD2B-F547-4796-A71A-7EA71E8C9C5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Tm="11000">
    <p:newsfla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B5557-EE69-4B41-99E8-AAF7A82E131F}" type="datetimeFigureOut">
              <a:rPr lang="pl-PL" smtClean="0"/>
              <a:pPr/>
              <a:t>2010-04-22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0BD2B-F547-4796-A71A-7EA71E8C9C5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advTm="11000">
    <p:newsfla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9B5557-EE69-4B41-99E8-AAF7A82E131F}" type="datetimeFigureOut">
              <a:rPr lang="pl-PL" smtClean="0"/>
              <a:pPr/>
              <a:t>2010-04-22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30BD2B-F547-4796-A71A-7EA71E8C9C52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11000">
    <p:newsflash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>
            <a:off x="714348" y="2643182"/>
            <a:ext cx="7879154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A195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Kościół </a:t>
            </a:r>
            <a:br>
              <a:rPr lang="pl-PL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A195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</a:br>
            <a:r>
              <a:rPr lang="pl-PL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A195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św. Leonarda Opata </a:t>
            </a:r>
            <a:br>
              <a:rPr lang="pl-PL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A195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</a:br>
            <a:r>
              <a:rPr lang="pl-PL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A195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w </a:t>
            </a:r>
            <a:r>
              <a:rPr lang="pl-PL" sz="48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A195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Wierzbiu</a:t>
            </a:r>
            <a:endParaRPr lang="pl-PL" sz="4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3A195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1000100" y="1214422"/>
            <a:ext cx="787915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6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A195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Moja okolica</a:t>
            </a:r>
            <a:endParaRPr lang="pl-PL" sz="6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3A195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</a:endParaRPr>
          </a:p>
        </p:txBody>
      </p:sp>
      <p:pic>
        <p:nvPicPr>
          <p:cNvPr id="6" name="Obraz 5" descr="head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1934" y="5072074"/>
            <a:ext cx="1438272" cy="127194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8000">
    <p:newsfla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l-PL" sz="8800" b="1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Ołtarze boczne</a:t>
            </a:r>
            <a:endParaRPr lang="pl-PL" sz="8800" b="1" i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</p:cSld>
  <p:clrMapOvr>
    <a:masterClrMapping/>
  </p:clrMapOvr>
  <p:transition advTm="6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ymbol zastępczy zawartości 9" descr="SDC12469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2428860" y="857232"/>
            <a:ext cx="4002578" cy="53326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6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ymbol zastępczy zawartości 10" descr="SDC12471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2428860" y="285728"/>
            <a:ext cx="4625629" cy="61675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6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ymbol zastępczy tekstu 11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pl-PL" sz="144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ołtarzu bocznym według </a:t>
            </a:r>
          </a:p>
          <a:p>
            <a:r>
              <a:rPr lang="pl-PL" sz="144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„Katalogu zabytków sztuki w Polsce” znajdowało się późnorenesansowe tabernakulum </a:t>
            </a:r>
          </a:p>
          <a:p>
            <a:r>
              <a:rPr lang="pl-PL" sz="144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 złoconym wyciskanym tłem </a:t>
            </a:r>
          </a:p>
          <a:p>
            <a:r>
              <a:rPr lang="pl-PL" sz="144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 datą 1617r. </a:t>
            </a:r>
          </a:p>
          <a:p>
            <a:endParaRPr lang="pl-PL" dirty="0" smtClean="0"/>
          </a:p>
          <a:p>
            <a:endParaRPr lang="pl-PL" dirty="0"/>
          </a:p>
        </p:txBody>
      </p:sp>
    </p:spTree>
  </p:cSld>
  <p:clrMapOvr>
    <a:masterClrMapping/>
  </p:clrMapOvr>
  <p:transition advTm="13000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28596" y="5643578"/>
            <a:ext cx="8358246" cy="781052"/>
          </a:xfrm>
        </p:spPr>
        <p:txBody>
          <a:bodyPr>
            <a:noAutofit/>
          </a:bodyPr>
          <a:lstStyle/>
          <a:p>
            <a:pPr algn="ctr"/>
            <a:r>
              <a:rPr lang="pl-PL" sz="2400" dirty="0" smtClean="0"/>
              <a:t>Nawę od prezbiterium oddziela belka tęczowa, na której widnieje napis „Bóg jest miłością”.</a:t>
            </a:r>
            <a:endParaRPr lang="pl-PL" sz="2400" dirty="0"/>
          </a:p>
        </p:txBody>
      </p:sp>
      <p:pic>
        <p:nvPicPr>
          <p:cNvPr id="7" name="Symbol zastępczy obrazu 6" descr="SDC12542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14414" y="375048"/>
            <a:ext cx="6786610" cy="50899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Tm="9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Symbol zastępczy zawartości 13" descr="SDC1256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14546" y="357166"/>
            <a:ext cx="4389835" cy="5853113"/>
          </a:xfrm>
          <a:prstGeom prst="ellipse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  <p:transition advTm="6000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tekstu 5"/>
          <p:cNvSpPr>
            <a:spLocks noGrp="1"/>
          </p:cNvSpPr>
          <p:nvPr>
            <p:ph type="body" idx="1"/>
          </p:nvPr>
        </p:nvSpPr>
        <p:spPr>
          <a:xfrm>
            <a:off x="785786" y="4000504"/>
            <a:ext cx="7772400" cy="1500187"/>
          </a:xfrm>
        </p:spPr>
        <p:txBody>
          <a:bodyPr>
            <a:noAutofit/>
          </a:bodyPr>
          <a:lstStyle/>
          <a:p>
            <a:r>
              <a:rPr lang="pl-PL" sz="2800" dirty="0" smtClean="0">
                <a:solidFill>
                  <a:schemeClr val="tx1"/>
                </a:solidFill>
              </a:rPr>
              <a:t>W latach 1971-74 staraniem ks. Wacława Markowskiego zostały w kościele wymienione wszystkie spróchniałe elementy i został założony nowy dach z gontu.</a:t>
            </a:r>
          </a:p>
          <a:p>
            <a:endParaRPr lang="pl-PL" sz="2800" dirty="0" smtClean="0">
              <a:solidFill>
                <a:schemeClr val="tx1"/>
              </a:solidFill>
            </a:endParaRPr>
          </a:p>
          <a:p>
            <a:r>
              <a:rPr lang="pl-PL" sz="2800" dirty="0" smtClean="0">
                <a:solidFill>
                  <a:schemeClr val="tx1"/>
                </a:solidFill>
              </a:rPr>
              <a:t>Staraniem ks. Jerzego </a:t>
            </a:r>
            <a:r>
              <a:rPr lang="pl-PL" sz="2800" dirty="0" err="1" smtClean="0">
                <a:solidFill>
                  <a:schemeClr val="tx1"/>
                </a:solidFill>
              </a:rPr>
              <a:t>Combika</a:t>
            </a:r>
            <a:r>
              <a:rPr lang="pl-PL" sz="2800" dirty="0" smtClean="0">
                <a:solidFill>
                  <a:schemeClr val="tx1"/>
                </a:solidFill>
              </a:rPr>
              <a:t> w latach 1994-2000 dokonano dwukrotnej konserwacji dachu i zewnętrznych ścian kościoła, założono instalację odgromową, rynny i kraty zabezpieczające w oknach.</a:t>
            </a:r>
            <a:endParaRPr lang="pl-PL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Tm="13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1357290" y="5429264"/>
            <a:ext cx="5843590" cy="852490"/>
          </a:xfrm>
        </p:spPr>
        <p:txBody>
          <a:bodyPr>
            <a:noAutofit/>
          </a:bodyPr>
          <a:lstStyle/>
          <a:p>
            <a:pPr algn="ctr"/>
            <a:r>
              <a:rPr lang="pl-PL" sz="4400" dirty="0" smtClean="0">
                <a:solidFill>
                  <a:srgbClr val="3A195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Zabytkowa ambona</a:t>
            </a:r>
            <a:endParaRPr lang="pl-PL" sz="4400" dirty="0">
              <a:solidFill>
                <a:srgbClr val="3A195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Symbol zastępczy zawartości 9" descr="SDC12468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4208" b="4208"/>
          <a:stretch>
            <a:fillRect/>
          </a:stretch>
        </p:blipFill>
        <p:spPr>
          <a:xfrm>
            <a:off x="1000100" y="214290"/>
            <a:ext cx="7000924" cy="52506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10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6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Stacje Drogi Krzyżowej, odprawianej w Wielkim Poście.</a:t>
            </a:r>
            <a:endParaRPr lang="pl-PL" sz="3600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Symbol zastępczy zawartości 11" descr="SDC1255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83640" y="2348706"/>
            <a:ext cx="4012160" cy="3652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Symbol zastępczy zawartości 12" descr="SDC1255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0" y="2357430"/>
            <a:ext cx="4038600" cy="3652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7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zawartości 6" descr="SDC1255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714356"/>
            <a:ext cx="4012160" cy="3652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Symbol zastępczy zawartości 8" descr="SDC1255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3438" y="2071678"/>
            <a:ext cx="4038600" cy="3652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7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" name="Symbol zastępczy obrazu 9" descr="cały kościół.jpg"/>
          <p:cNvPicPr>
            <a:picLocks noGrp="1" noChangeAspect="1"/>
          </p:cNvPicPr>
          <p:nvPr>
            <p:ph type="pic" idx="1"/>
          </p:nvPr>
        </p:nvPicPr>
        <p:blipFill>
          <a:blip r:embed="rId3"/>
          <a:stretch>
            <a:fillRect/>
          </a:stretch>
        </p:blipFill>
        <p:spPr>
          <a:xfrm>
            <a:off x="571472" y="485740"/>
            <a:ext cx="7620000" cy="5743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p:transition advTm="8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obrazu 4" descr="SDC1247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53299" y="1282700"/>
            <a:ext cx="5433501" cy="40751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Symbol zastępczy tekstu 6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pl-PL" sz="2400" dirty="0" smtClean="0"/>
          </a:p>
          <a:p>
            <a:r>
              <a:rPr lang="pl-PL" sz="2400" dirty="0" smtClean="0"/>
              <a:t>W nawie kościoła  znajduje się </a:t>
            </a:r>
          </a:p>
          <a:p>
            <a:r>
              <a:rPr lang="pl-PL" sz="2400" dirty="0" smtClean="0"/>
              <a:t>chór muzyczny, </a:t>
            </a:r>
          </a:p>
          <a:p>
            <a:r>
              <a:rPr lang="pl-PL" sz="2400" dirty="0" smtClean="0"/>
              <a:t>z mocno wysuniętą </a:t>
            </a:r>
          </a:p>
          <a:p>
            <a:r>
              <a:rPr lang="pl-PL" sz="2400" dirty="0" smtClean="0"/>
              <a:t>do przodu częścią środkową, ozdobioną postaciami muzykujących aniołków. </a:t>
            </a:r>
            <a:endParaRPr lang="pl-PL" sz="2400" dirty="0"/>
          </a:p>
        </p:txBody>
      </p:sp>
    </p:spTree>
  </p:cSld>
  <p:clrMapOvr>
    <a:masterClrMapping/>
  </p:clrMapOvr>
  <p:transition advTm="12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Widok z chóru</a:t>
            </a:r>
            <a:endParaRPr lang="pl-PL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Symbol zastępczy zawartości 9" descr="SDC1254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28662" y="1285860"/>
            <a:ext cx="7160712" cy="53705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9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/>
          <p:cNvSpPr>
            <a:spLocks noGrp="1"/>
          </p:cNvSpPr>
          <p:nvPr>
            <p:ph type="title"/>
          </p:nvPr>
        </p:nvSpPr>
        <p:spPr>
          <a:xfrm>
            <a:off x="1000100" y="5929330"/>
            <a:ext cx="7058036" cy="566738"/>
          </a:xfrm>
        </p:spPr>
        <p:txBody>
          <a:bodyPr>
            <a:noAutofit/>
          </a:bodyPr>
          <a:lstStyle/>
          <a:p>
            <a:pPr algn="ctr"/>
            <a:r>
              <a:rPr lang="pl-PL" sz="2800" dirty="0" smtClean="0"/>
              <a:t>Na chórze znajdują się zabytkowe organy.</a:t>
            </a:r>
            <a:endParaRPr lang="pl-PL" sz="2800" dirty="0"/>
          </a:p>
        </p:txBody>
      </p:sp>
      <p:pic>
        <p:nvPicPr>
          <p:cNvPr id="10" name="Symbol zastępczy obrazu 9" descr="SDC12538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71538" y="285728"/>
            <a:ext cx="6953299" cy="521497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advTm="9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36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Świątyni znajdują się żyrandole z jelenich rogów.</a:t>
            </a:r>
            <a:endParaRPr lang="pl-PL" sz="3600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Symbol zastępczy zawartości 8" descr="SDC1254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643050"/>
            <a:ext cx="4407971" cy="33059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Symbol zastępczy zawartości 9" descr="SDC1254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00562" y="3071810"/>
            <a:ext cx="4329114" cy="35318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Tm="9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36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Kościół urzeka swoimi kolorami, roślinną ornamentyką ścian.</a:t>
            </a:r>
            <a:endParaRPr lang="pl-PL" sz="3600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Symbol zastępczy zawartości 9" descr="SDC1256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79264" y="1600200"/>
            <a:ext cx="3394472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Symbol zastępczy zawartości 10" descr="SDC1255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14876" y="2357430"/>
            <a:ext cx="4038600" cy="3028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9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ymbol zastępczy zawartości 8" descr="SDC12555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786314" y="928670"/>
            <a:ext cx="3898119" cy="519749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Symbol zastępczy zawartości 7" descr="SDC12554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28596" y="928670"/>
            <a:ext cx="3930257" cy="524034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advTm="9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Zabytkowe konfesjonały</a:t>
            </a:r>
            <a:endParaRPr lang="pl-PL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Symbol zastępczy zawartości 8" descr="SDC1255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1428736"/>
            <a:ext cx="3816578" cy="5088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Symbol zastępczy zawartości 10" descr="SDC1255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14876" y="1357298"/>
            <a:ext cx="3782633" cy="50435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0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Administratorzy i proboszczowie parafii</a:t>
            </a:r>
            <a:endParaRPr lang="pl-PL" sz="3600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Symbol zastępczy zawartości 5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§"/>
            </a:pPr>
            <a:r>
              <a:rPr lang="pl-PL" dirty="0" smtClean="0"/>
              <a:t> Ks. Nikodem </a:t>
            </a:r>
            <a:r>
              <a:rPr lang="pl-PL" dirty="0" err="1" smtClean="0"/>
              <a:t>Krantz</a:t>
            </a:r>
            <a:endParaRPr lang="pl-PL" dirty="0" smtClean="0"/>
          </a:p>
          <a:p>
            <a:pPr>
              <a:buFont typeface="Wingdings" pitchFamily="2" charset="2"/>
              <a:buChar char="§"/>
            </a:pPr>
            <a:r>
              <a:rPr lang="pl-PL" dirty="0" smtClean="0"/>
              <a:t> Ks. Wincenty </a:t>
            </a:r>
            <a:r>
              <a:rPr lang="pl-PL" dirty="0" err="1" smtClean="0"/>
              <a:t>Spirra</a:t>
            </a:r>
            <a:endParaRPr lang="pl-PL" dirty="0" smtClean="0"/>
          </a:p>
          <a:p>
            <a:pPr>
              <a:buFont typeface="Wingdings" pitchFamily="2" charset="2"/>
              <a:buChar char="§"/>
            </a:pPr>
            <a:r>
              <a:rPr lang="pl-PL" dirty="0" smtClean="0"/>
              <a:t> Ks. Edward Kubik</a:t>
            </a:r>
          </a:p>
          <a:p>
            <a:pPr>
              <a:buFont typeface="Wingdings" pitchFamily="2" charset="2"/>
              <a:buChar char="§"/>
            </a:pPr>
            <a:r>
              <a:rPr lang="pl-PL" dirty="0" smtClean="0"/>
              <a:t> Ks. Marian Sawicki</a:t>
            </a:r>
          </a:p>
          <a:p>
            <a:pPr>
              <a:buFont typeface="Wingdings" pitchFamily="2" charset="2"/>
              <a:buChar char="§"/>
            </a:pPr>
            <a:r>
              <a:rPr lang="pl-PL" dirty="0" smtClean="0"/>
              <a:t> Ks.  Wacław Markowski</a:t>
            </a:r>
          </a:p>
          <a:p>
            <a:pPr>
              <a:buFont typeface="Wingdings" pitchFamily="2" charset="2"/>
              <a:buChar char="§"/>
            </a:pPr>
            <a:r>
              <a:rPr lang="pl-PL" dirty="0" smtClean="0"/>
              <a:t> Ks. Tadeusz Kańtoch</a:t>
            </a:r>
          </a:p>
          <a:p>
            <a:pPr>
              <a:buFont typeface="Wingdings" pitchFamily="2" charset="2"/>
              <a:buChar char="§"/>
            </a:pPr>
            <a:r>
              <a:rPr lang="pl-PL" dirty="0" smtClean="0"/>
              <a:t> Ks. Jerzy </a:t>
            </a:r>
            <a:r>
              <a:rPr lang="pl-PL" dirty="0" err="1" smtClean="0"/>
              <a:t>Combik</a:t>
            </a:r>
            <a:endParaRPr lang="pl-PL" dirty="0" smtClean="0"/>
          </a:p>
          <a:p>
            <a:pPr>
              <a:buFont typeface="Wingdings" pitchFamily="2" charset="2"/>
              <a:buChar char="§"/>
            </a:pPr>
            <a:r>
              <a:rPr lang="pl-PL" dirty="0" smtClean="0"/>
              <a:t> Ks. Józef Gal</a:t>
            </a:r>
          </a:p>
          <a:p>
            <a:pPr>
              <a:buFont typeface="Wingdings" pitchFamily="2" charset="2"/>
              <a:buChar char="§"/>
            </a:pPr>
            <a:r>
              <a:rPr lang="pl-PL" dirty="0" smtClean="0"/>
              <a:t> Ks. Jarosław Zając </a:t>
            </a:r>
            <a:endParaRPr lang="pl-PL" dirty="0"/>
          </a:p>
        </p:txBody>
      </p:sp>
      <p:pic>
        <p:nvPicPr>
          <p:cNvPr id="8" name="Symbol zastępczy zawartości 7" descr="cały kościół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429124" y="1857364"/>
            <a:ext cx="4329114" cy="326307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advTm="14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ymbol zastępczy tekstu 11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pl-PL" sz="3200" dirty="0" smtClean="0"/>
              <a:t>Przed kościołem  znajduje się krzyż, z napisem „JEZU UFAM TOBIE”.</a:t>
            </a:r>
            <a:endParaRPr lang="pl-PL" sz="3200" dirty="0"/>
          </a:p>
        </p:txBody>
      </p:sp>
      <p:pic>
        <p:nvPicPr>
          <p:cNvPr id="6" name="Symbol zastępczy zawartości 5" descr="SDC1257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57620" y="214290"/>
            <a:ext cx="4389835" cy="585311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ransition advTm="10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ymbol zastępczy zawartości 12" descr="wierzbie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86182" y="142852"/>
            <a:ext cx="4865488" cy="650085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2" name="Symbol zastępczy tekstu 11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pl-PL" sz="2800" dirty="0" smtClean="0"/>
              <a:t>Przy  kościele </a:t>
            </a:r>
          </a:p>
          <a:p>
            <a:r>
              <a:rPr lang="pl-PL" sz="2800" dirty="0" smtClean="0"/>
              <a:t>od strony północnej   znajduje się wolno stojąca drewniana dzwonnica.</a:t>
            </a:r>
            <a:endParaRPr lang="pl-PL" sz="2800" dirty="0"/>
          </a:p>
        </p:txBody>
      </p:sp>
    </p:spTree>
  </p:cSld>
  <p:clrMapOvr>
    <a:masterClrMapping/>
  </p:clrMapOvr>
  <p:transition advTm="10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4282" y="1214422"/>
            <a:ext cx="3357586" cy="714380"/>
          </a:xfrm>
        </p:spPr>
        <p:txBody>
          <a:bodyPr>
            <a:noAutofit/>
          </a:bodyPr>
          <a:lstStyle/>
          <a:p>
            <a:pPr algn="ctr"/>
            <a:r>
              <a:rPr lang="pl-PL" sz="3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Św. Leonard – patron kościoła i parafii</a:t>
            </a:r>
            <a:endParaRPr lang="pl-PL" sz="32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half" idx="2"/>
          </p:nvPr>
        </p:nvSpPr>
        <p:spPr>
          <a:xfrm>
            <a:off x="428596" y="2428868"/>
            <a:ext cx="2643207" cy="3697295"/>
          </a:xfrm>
        </p:spPr>
        <p:txBody>
          <a:bodyPr>
            <a:noAutofit/>
          </a:bodyPr>
          <a:lstStyle/>
          <a:p>
            <a:r>
              <a:rPr lang="pl-PL" sz="1800" dirty="0" smtClean="0"/>
              <a:t>Cnotą św. Leonarda </a:t>
            </a:r>
          </a:p>
          <a:p>
            <a:r>
              <a:rPr lang="pl-PL" sz="1800" dirty="0" smtClean="0"/>
              <a:t>była miłość do więźniów</a:t>
            </a:r>
          </a:p>
          <a:p>
            <a:r>
              <a:rPr lang="pl-PL" sz="1800" dirty="0" smtClean="0"/>
              <a:t>i niewolników, dlatego został ich patronem. </a:t>
            </a:r>
          </a:p>
          <a:p>
            <a:r>
              <a:rPr lang="pl-PL" sz="1800" dirty="0" smtClean="0"/>
              <a:t>W ikonografii często przedstawiany był </a:t>
            </a:r>
          </a:p>
          <a:p>
            <a:r>
              <a:rPr lang="pl-PL" sz="1800" dirty="0" smtClean="0"/>
              <a:t>z kajdanami w rękach. </a:t>
            </a:r>
          </a:p>
          <a:p>
            <a:r>
              <a:rPr lang="pl-PL" sz="1800" dirty="0" smtClean="0"/>
              <a:t>Wszyscy, którzy wybierają niewolę w Chrystusie </a:t>
            </a:r>
          </a:p>
          <a:p>
            <a:r>
              <a:rPr lang="pl-PL" sz="1800" dirty="0" smtClean="0"/>
              <a:t>i stają się więźniami </a:t>
            </a:r>
          </a:p>
          <a:p>
            <a:r>
              <a:rPr lang="pl-PL" sz="1800" dirty="0" smtClean="0"/>
              <a:t>jego miłości, mogą mieć za patrona</a:t>
            </a:r>
          </a:p>
          <a:p>
            <a:r>
              <a:rPr lang="pl-PL" sz="1800" dirty="0" smtClean="0"/>
              <a:t> św. Leonarda Opata.</a:t>
            </a:r>
            <a:endParaRPr lang="pl-PL" sz="1800" dirty="0"/>
          </a:p>
        </p:txBody>
      </p:sp>
      <p:pic>
        <p:nvPicPr>
          <p:cNvPr id="8" name="Symbol zastępczy zawartości 7" descr="SDC125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29058" y="500042"/>
            <a:ext cx="4389120" cy="585216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advTm="15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1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1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1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100"/>
                            </p:stCondLst>
                            <p:childTnLst>
                              <p:par>
                                <p:cTn id="2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100"/>
                            </p:stCondLst>
                            <p:childTnLst>
                              <p:par>
                                <p:cTn id="3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100"/>
                            </p:stCondLst>
                            <p:childTnLst>
                              <p:par>
                                <p:cTn id="4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100"/>
                            </p:stCondLst>
                            <p:childTnLst>
                              <p:par>
                                <p:cTn id="4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100"/>
                            </p:stCondLst>
                            <p:childTnLst>
                              <p:par>
                                <p:cTn id="5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100"/>
                            </p:stCondLst>
                            <p:childTnLst>
                              <p:par>
                                <p:cTn id="5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357158" y="5857892"/>
            <a:ext cx="8501122" cy="566738"/>
          </a:xfrm>
        </p:spPr>
        <p:txBody>
          <a:bodyPr>
            <a:noAutofit/>
          </a:bodyPr>
          <a:lstStyle/>
          <a:p>
            <a:pPr algn="ctr"/>
            <a:r>
              <a:rPr lang="pl-PL" sz="2800" dirty="0" smtClean="0"/>
              <a:t>W 1999r. został urządzony parking przykościelny </a:t>
            </a:r>
            <a:br>
              <a:rPr lang="pl-PL" sz="2800" dirty="0" smtClean="0"/>
            </a:br>
            <a:r>
              <a:rPr lang="pl-PL" sz="2800" dirty="0" smtClean="0"/>
              <a:t>i wybudowany  frontowy parkan.</a:t>
            </a:r>
            <a:endParaRPr lang="pl-PL" sz="2800" dirty="0"/>
          </a:p>
        </p:txBody>
      </p:sp>
      <p:pic>
        <p:nvPicPr>
          <p:cNvPr id="7" name="Symbol zastępczy obrazu 6" descr="SDC12569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14414" y="214290"/>
            <a:ext cx="6517237" cy="5143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0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357158" y="5500702"/>
            <a:ext cx="8501122" cy="566738"/>
          </a:xfrm>
        </p:spPr>
        <p:txBody>
          <a:bodyPr>
            <a:noAutofit/>
          </a:bodyPr>
          <a:lstStyle/>
          <a:p>
            <a:pPr algn="ctr"/>
            <a:r>
              <a:rPr lang="pl-PL" sz="2800" dirty="0" smtClean="0"/>
              <a:t>Obecna plebania pochodzi z czasów II wojny światowej.</a:t>
            </a:r>
            <a:br>
              <a:rPr lang="pl-PL" sz="2800" dirty="0" smtClean="0"/>
            </a:br>
            <a:r>
              <a:rPr lang="pl-PL" sz="2800" dirty="0" smtClean="0"/>
              <a:t>Istnieje konieczność budowy nowej plebanii.</a:t>
            </a:r>
            <a:endParaRPr lang="pl-PL" sz="2800" dirty="0"/>
          </a:p>
        </p:txBody>
      </p:sp>
      <p:pic>
        <p:nvPicPr>
          <p:cNvPr id="7" name="Symbol zastępczy obrazu 6" descr="SDC12572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71538" y="214290"/>
            <a:ext cx="6492902" cy="48696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10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2"/>
          <p:cNvSpPr txBox="1">
            <a:spLocks noChangeArrowheads="1"/>
          </p:cNvSpPr>
          <p:nvPr/>
        </p:nvSpPr>
        <p:spPr>
          <a:xfrm>
            <a:off x="357158" y="1643050"/>
            <a:ext cx="8496300" cy="13573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pl-PL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Wykonali: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pl-PL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Uczestnicy projektu NTUE</a:t>
            </a:r>
          </a:p>
        </p:txBody>
      </p:sp>
      <p:pic>
        <p:nvPicPr>
          <p:cNvPr id="10" name="Obraz 9" descr="head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1934" y="5072074"/>
            <a:ext cx="1438272" cy="1271941"/>
          </a:xfrm>
          <a:prstGeom prst="rect">
            <a:avLst/>
          </a:prstGeom>
        </p:spPr>
      </p:pic>
    </p:spTree>
  </p:cSld>
  <p:clrMapOvr>
    <a:masterClrMapping/>
  </p:clrMapOvr>
  <p:transition advTm="10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14348" y="214290"/>
            <a:ext cx="7772400" cy="1362075"/>
          </a:xfrm>
        </p:spPr>
        <p:txBody>
          <a:bodyPr>
            <a:noAutofit/>
          </a:bodyPr>
          <a:lstStyle/>
          <a:p>
            <a:pPr algn="r"/>
            <a:r>
              <a:rPr lang="pl-PL" sz="54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W</a:t>
            </a:r>
            <a:r>
              <a:rPr lang="pl-PL" sz="54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I</a:t>
            </a:r>
            <a:r>
              <a:rPr lang="pl-PL" sz="54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E</a:t>
            </a:r>
            <a:r>
              <a:rPr lang="pl-PL" sz="54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Ś </a:t>
            </a:r>
            <a:r>
              <a:rPr lang="pl-PL" sz="54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I </a:t>
            </a:r>
            <a:r>
              <a:rPr lang="pl-PL" sz="54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P</a:t>
            </a:r>
            <a:r>
              <a:rPr lang="pl-PL" sz="54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A</a:t>
            </a:r>
            <a:r>
              <a:rPr lang="pl-PL" sz="54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R</a:t>
            </a:r>
            <a:r>
              <a:rPr lang="pl-PL" sz="54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A</a:t>
            </a:r>
            <a:r>
              <a:rPr lang="pl-PL" sz="54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F</a:t>
            </a:r>
            <a:r>
              <a:rPr lang="pl-PL" sz="54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I</a:t>
            </a:r>
            <a:r>
              <a:rPr lang="pl-PL" sz="54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A</a:t>
            </a:r>
            <a:r>
              <a:rPr lang="pl-PL" sz="54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W</a:t>
            </a:r>
            <a:r>
              <a:rPr lang="pl-PL" sz="54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I</a:t>
            </a:r>
            <a:r>
              <a:rPr lang="pl-PL" sz="54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E</a:t>
            </a:r>
            <a:r>
              <a:rPr lang="pl-PL" sz="54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R</a:t>
            </a:r>
            <a:r>
              <a:rPr lang="pl-PL" sz="54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Z</a:t>
            </a:r>
            <a:r>
              <a:rPr lang="pl-PL" sz="54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B</a:t>
            </a:r>
            <a:r>
              <a:rPr lang="pl-PL" sz="54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I</a:t>
            </a:r>
            <a:r>
              <a:rPr lang="pl-PL" sz="54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E</a:t>
            </a:r>
            <a:endParaRPr lang="pl-PL" sz="54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5" name="Symbol zastępczy tekstu 4"/>
          <p:cNvSpPr>
            <a:spLocks noGrp="1"/>
          </p:cNvSpPr>
          <p:nvPr>
            <p:ph type="body" idx="1"/>
          </p:nvPr>
        </p:nvSpPr>
        <p:spPr>
          <a:xfrm>
            <a:off x="785786" y="1357298"/>
            <a:ext cx="8058152" cy="4572021"/>
          </a:xfrm>
        </p:spPr>
        <p:txBody>
          <a:bodyPr>
            <a:noAutofit/>
          </a:bodyPr>
          <a:lstStyle/>
          <a:p>
            <a:r>
              <a:rPr lang="pl-PL" sz="2400" dirty="0" smtClean="0">
                <a:solidFill>
                  <a:schemeClr val="accent4">
                    <a:lumMod val="50000"/>
                  </a:schemeClr>
                </a:solidFill>
              </a:rPr>
              <a:t>Nazwa wsi wywodzi się od nazwy drzew – wierzb, zarośli wierzbowych.</a:t>
            </a:r>
          </a:p>
          <a:p>
            <a:endParaRPr lang="pl-PL" sz="2400" dirty="0" smtClean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pl-PL" sz="2400" dirty="0" smtClean="0">
                <a:solidFill>
                  <a:schemeClr val="accent4">
                    <a:lumMod val="50000"/>
                  </a:schemeClr>
                </a:solidFill>
              </a:rPr>
              <a:t>Najprawdopodobniej przed połową XV wieku Wierzbie było siedzibą parafii.  </a:t>
            </a:r>
          </a:p>
          <a:p>
            <a:endParaRPr lang="pl-PL" sz="2400" dirty="0" smtClean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pl-PL" sz="2400" dirty="0" smtClean="0">
                <a:solidFill>
                  <a:schemeClr val="accent4">
                    <a:lumMod val="50000"/>
                  </a:schemeClr>
                </a:solidFill>
              </a:rPr>
              <a:t>W 1922r. biskup włocławski  Stanisław </a:t>
            </a:r>
            <a:r>
              <a:rPr lang="pl-PL" sz="2400" dirty="0" err="1" smtClean="0">
                <a:solidFill>
                  <a:schemeClr val="accent4">
                    <a:lumMod val="50000"/>
                  </a:schemeClr>
                </a:solidFill>
              </a:rPr>
              <a:t>Zdziechowiecki</a:t>
            </a:r>
            <a:r>
              <a:rPr lang="pl-PL" sz="2400" dirty="0" smtClean="0">
                <a:solidFill>
                  <a:schemeClr val="accent4">
                    <a:lumMod val="50000"/>
                  </a:schemeClr>
                </a:solidFill>
              </a:rPr>
              <a:t> restaurował parafię Wierzbie, do której weszły: Wierzbie, Lachowskie, Marki oraz Sołtysy. </a:t>
            </a:r>
          </a:p>
          <a:p>
            <a:r>
              <a:rPr lang="pl-PL" sz="2400" dirty="0" smtClean="0">
                <a:solidFill>
                  <a:schemeClr val="accent4">
                    <a:lumMod val="50000"/>
                  </a:schemeClr>
                </a:solidFill>
              </a:rPr>
              <a:t>W samym </a:t>
            </a:r>
            <a:r>
              <a:rPr lang="pl-PL" sz="2400" dirty="0" err="1" smtClean="0">
                <a:solidFill>
                  <a:schemeClr val="accent4">
                    <a:lumMod val="50000"/>
                  </a:schemeClr>
                </a:solidFill>
              </a:rPr>
              <a:t>Wierzbiu</a:t>
            </a:r>
            <a:r>
              <a:rPr lang="pl-PL" sz="2400" dirty="0" smtClean="0">
                <a:solidFill>
                  <a:schemeClr val="accent4">
                    <a:lumMod val="50000"/>
                  </a:schemeClr>
                </a:solidFill>
              </a:rPr>
              <a:t> na podstawie spisów z 1921r. na liczbę 885 mieszkańców było 871 osób wyznania rzymskokatolickiego. </a:t>
            </a:r>
            <a:endParaRPr lang="pl-PL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advTm="13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45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5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45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450"/>
                            </p:stCondLst>
                            <p:childTnLst>
                              <p:par>
                                <p:cTn id="2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wierzbie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00495" y="1714488"/>
            <a:ext cx="4410937" cy="3286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500034" y="857232"/>
            <a:ext cx="3008313" cy="4691063"/>
          </a:xfrm>
        </p:spPr>
        <p:txBody>
          <a:bodyPr>
            <a:normAutofit lnSpcReduction="10000"/>
          </a:bodyPr>
          <a:lstStyle/>
          <a:p>
            <a:endParaRPr lang="pl-PL" sz="1800" dirty="0" smtClean="0"/>
          </a:p>
          <a:p>
            <a:r>
              <a:rPr lang="pl-PL" sz="2000" dirty="0" smtClean="0"/>
              <a:t>Kościół jest usytuowany </a:t>
            </a:r>
          </a:p>
          <a:p>
            <a:r>
              <a:rPr lang="pl-PL" sz="2000" dirty="0" smtClean="0"/>
              <a:t>w centralnej części wsi.  Pochodzi z początku XVI w. </a:t>
            </a:r>
          </a:p>
          <a:p>
            <a:r>
              <a:rPr lang="pl-PL" sz="2000" dirty="0" smtClean="0"/>
              <a:t>i zaliczany jest do grupy kościołów wielkopolskich typu wieluńskiego. </a:t>
            </a:r>
          </a:p>
          <a:p>
            <a:r>
              <a:rPr lang="pl-PL" sz="2000" dirty="0" smtClean="0"/>
              <a:t>Jest kościołem zabytkowym, </a:t>
            </a:r>
          </a:p>
          <a:p>
            <a:r>
              <a:rPr lang="pl-PL" sz="2000" dirty="0" smtClean="0"/>
              <a:t>dziś tym cenniejszym, </a:t>
            </a:r>
          </a:p>
          <a:p>
            <a:r>
              <a:rPr lang="pl-PL" sz="2000" dirty="0" smtClean="0"/>
              <a:t>że przetrwał w swym  pierwotnym kształcie  mimo przebudowy </a:t>
            </a:r>
          </a:p>
          <a:p>
            <a:r>
              <a:rPr lang="pl-PL" sz="2000" dirty="0" smtClean="0"/>
              <a:t>w XVIII w. </a:t>
            </a:r>
          </a:p>
          <a:p>
            <a:r>
              <a:rPr lang="pl-PL" sz="2000" dirty="0" smtClean="0"/>
              <a:t>i remontu w 1889r.</a:t>
            </a:r>
            <a:endParaRPr lang="pl-PL" sz="2000" dirty="0"/>
          </a:p>
        </p:txBody>
      </p:sp>
    </p:spTree>
  </p:cSld>
  <p:clrMapOvr>
    <a:masterClrMapping/>
  </p:clrMapOvr>
  <p:transition advTm="13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000"/>
                            </p:stCondLst>
                            <p:childTnLst>
                              <p:par>
                                <p:cTn id="4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000"/>
                            </p:stCondLst>
                            <p:childTnLst>
                              <p:par>
                                <p:cTn id="4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1785918" y="4429132"/>
            <a:ext cx="5486400" cy="566738"/>
          </a:xfrm>
        </p:spPr>
        <p:txBody>
          <a:bodyPr>
            <a:normAutofit/>
          </a:bodyPr>
          <a:lstStyle/>
          <a:p>
            <a:pPr algn="ctr"/>
            <a:r>
              <a:rPr lang="pl-PL" sz="28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Zabytkowe drzwi</a:t>
            </a:r>
            <a:endParaRPr lang="pl-PL" sz="28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</a:endParaRPr>
          </a:p>
        </p:txBody>
      </p:sp>
      <p:pic>
        <p:nvPicPr>
          <p:cNvPr id="8" name="Symbol zastępczy obrazu 7" descr="SDC12475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tretch>
            <a:fillRect/>
          </a:stretch>
        </p:blipFill>
        <p:spPr>
          <a:xfrm>
            <a:off x="1857356" y="214290"/>
            <a:ext cx="5486400" cy="4114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Symbol zastępczy tekstu 6"/>
          <p:cNvSpPr>
            <a:spLocks noGrp="1"/>
          </p:cNvSpPr>
          <p:nvPr>
            <p:ph type="body" sz="half" idx="2"/>
          </p:nvPr>
        </p:nvSpPr>
        <p:spPr>
          <a:xfrm>
            <a:off x="1857356" y="5143512"/>
            <a:ext cx="5486400" cy="804862"/>
          </a:xfrm>
        </p:spPr>
        <p:txBody>
          <a:bodyPr>
            <a:normAutofit fontScale="25000" lnSpcReduction="20000"/>
          </a:bodyPr>
          <a:lstStyle/>
          <a:p>
            <a:pPr algn="ctr"/>
            <a:r>
              <a:rPr lang="pl-PL" sz="7400" dirty="0" smtClean="0"/>
              <a:t>Kościół w </a:t>
            </a:r>
            <a:r>
              <a:rPr lang="pl-PL" sz="7400" dirty="0" err="1" smtClean="0"/>
              <a:t>Wierzbiu</a:t>
            </a:r>
            <a:r>
              <a:rPr lang="pl-PL" sz="7400" dirty="0" smtClean="0"/>
              <a:t> jest kościołem orientowanym, jednonawowym o konstrukcji zrębowej.</a:t>
            </a:r>
          </a:p>
          <a:p>
            <a:endParaRPr lang="pl-PL" dirty="0"/>
          </a:p>
        </p:txBody>
      </p:sp>
    </p:spTree>
  </p:cSld>
  <p:clrMapOvr>
    <a:masterClrMapping/>
  </p:clrMapOvr>
  <p:transition advTm="8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4929190" y="2643182"/>
            <a:ext cx="3429024" cy="1785950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6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Wieczna lampka, symbolizująca obecność Jezusa</a:t>
            </a:r>
            <a:endParaRPr lang="pl-PL" sz="36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</a:endParaRPr>
          </a:p>
        </p:txBody>
      </p:sp>
      <p:pic>
        <p:nvPicPr>
          <p:cNvPr id="10" name="Symbol zastępczy obrazu 9" descr="SDC12562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tretch>
            <a:fillRect/>
          </a:stretch>
        </p:blipFill>
        <p:spPr>
          <a:xfrm>
            <a:off x="714348" y="785794"/>
            <a:ext cx="4065596" cy="54207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5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>
          <a:xfrm>
            <a:off x="2000232" y="5786454"/>
            <a:ext cx="5486400" cy="581016"/>
          </a:xfrm>
        </p:spPr>
        <p:txBody>
          <a:bodyPr>
            <a:noAutofit/>
          </a:bodyPr>
          <a:lstStyle/>
          <a:p>
            <a:pPr algn="ctr"/>
            <a:r>
              <a:rPr lang="pl-PL" sz="4000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Ołtarz główny</a:t>
            </a:r>
            <a:endParaRPr lang="pl-PL" sz="4000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Symbol zastępczy obrazu 8" descr="SDC12548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85786" y="285728"/>
            <a:ext cx="7064406" cy="5298305"/>
          </a:xfrm>
          <a:prstGeom prst="rect">
            <a:avLst/>
          </a:prstGeom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softEdge rad="112500"/>
          </a:effectLst>
        </p:spPr>
      </p:pic>
    </p:spTree>
  </p:cSld>
  <p:clrMapOvr>
    <a:masterClrMapping/>
  </p:clrMapOvr>
  <p:transition advTm="12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pl-PL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ołtarzu głównym, znajduje się zabytkowy, późnogotycki tryptyk z rzeźbami w części środkowej i na skrzydłach.</a:t>
            </a:r>
          </a:p>
          <a:p>
            <a:r>
              <a:rPr lang="pl-PL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 części środkowej widoczne są: figura Matki Bożej</a:t>
            </a:r>
          </a:p>
          <a:p>
            <a:r>
              <a:rPr lang="pl-PL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z Dzieciątkiem, postać św. Leonarda z kajdanami </a:t>
            </a:r>
          </a:p>
          <a:p>
            <a:r>
              <a:rPr lang="pl-PL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św. Małgorzata z łańcuchami. Na skrzydłach widoczne są postacie św. Katarzyny i św. Mikołaja. </a:t>
            </a:r>
            <a:endParaRPr lang="pl-PL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16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pi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</TotalTime>
  <Words>508</Words>
  <Application>Microsoft Office PowerPoint</Application>
  <PresentationFormat>Pokaz na ekranie (4:3)</PresentationFormat>
  <Paragraphs>74</Paragraphs>
  <Slides>32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32</vt:i4>
      </vt:variant>
    </vt:vector>
  </HeadingPairs>
  <TitlesOfParts>
    <vt:vector size="33" baseType="lpstr">
      <vt:lpstr>Motyw pakietu Office</vt:lpstr>
      <vt:lpstr>Slajd 1</vt:lpstr>
      <vt:lpstr>Slajd 2</vt:lpstr>
      <vt:lpstr>Św. Leonard – patron kościoła i parafii</vt:lpstr>
      <vt:lpstr>WIEŚ I PARAFIA WIERZBIE</vt:lpstr>
      <vt:lpstr>Slajd 5</vt:lpstr>
      <vt:lpstr>Zabytkowe drzwi</vt:lpstr>
      <vt:lpstr>Wieczna lampka, symbolizująca obecność Jezusa</vt:lpstr>
      <vt:lpstr>Ołtarz główny</vt:lpstr>
      <vt:lpstr>Slajd 9</vt:lpstr>
      <vt:lpstr>Ołtarze boczne</vt:lpstr>
      <vt:lpstr>Slajd 11</vt:lpstr>
      <vt:lpstr>Slajd 12</vt:lpstr>
      <vt:lpstr>Slajd 13</vt:lpstr>
      <vt:lpstr>Nawę od prezbiterium oddziela belka tęczowa, na której widnieje napis „Bóg jest miłością”.</vt:lpstr>
      <vt:lpstr>Slajd 15</vt:lpstr>
      <vt:lpstr>Slajd 16</vt:lpstr>
      <vt:lpstr>Zabytkowa ambona</vt:lpstr>
      <vt:lpstr>Stacje Drogi Krzyżowej, odprawianej w Wielkim Poście.</vt:lpstr>
      <vt:lpstr>Slajd 19</vt:lpstr>
      <vt:lpstr>Slajd 20</vt:lpstr>
      <vt:lpstr>Widok z chóru</vt:lpstr>
      <vt:lpstr>Na chórze znajdują się zabytkowe organy.</vt:lpstr>
      <vt:lpstr>W Świątyni znajdują się żyrandole z jelenich rogów.</vt:lpstr>
      <vt:lpstr>Kościół urzeka swoimi kolorami, roślinną ornamentyką ścian.</vt:lpstr>
      <vt:lpstr>Slajd 25</vt:lpstr>
      <vt:lpstr>Zabytkowe konfesjonały</vt:lpstr>
      <vt:lpstr>Administratorzy i proboszczowie parafii</vt:lpstr>
      <vt:lpstr>Slajd 28</vt:lpstr>
      <vt:lpstr>Slajd 29</vt:lpstr>
      <vt:lpstr>W 1999r. został urządzony parking przykościelny  i wybudowany  frontowy parkan.</vt:lpstr>
      <vt:lpstr>Obecna plebania pochodzi z czasów II wojny światowej. Istnieje konieczność budowy nowej plebanii.</vt:lpstr>
      <vt:lpstr>Slajd 32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Kościół w Wierzbiu</dc:title>
  <dc:creator>jk</dc:creator>
  <cp:lastModifiedBy>Krzysztof Knaga</cp:lastModifiedBy>
  <cp:revision>45</cp:revision>
  <dcterms:created xsi:type="dcterms:W3CDTF">2009-10-05T15:47:54Z</dcterms:created>
  <dcterms:modified xsi:type="dcterms:W3CDTF">2010-04-22T19:10:23Z</dcterms:modified>
</cp:coreProperties>
</file>